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4"/>
  </p:notesMasterIdLst>
  <p:handoutMasterIdLst>
    <p:handoutMasterId r:id="rId15"/>
  </p:handoutMasterIdLst>
  <p:sldIdLst>
    <p:sldId id="265" r:id="rId5"/>
    <p:sldId id="377" r:id="rId6"/>
    <p:sldId id="378" r:id="rId7"/>
    <p:sldId id="379" r:id="rId8"/>
    <p:sldId id="380" r:id="rId9"/>
    <p:sldId id="381" r:id="rId10"/>
    <p:sldId id="383" r:id="rId11"/>
    <p:sldId id="382" r:id="rId12"/>
    <p:sldId id="3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DE7127-8931-42AC-8D52-6668C56B2A03}" v="4" dt="2024-06-04T21:08:48.521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60" autoAdjust="0"/>
  </p:normalViewPr>
  <p:slideViewPr>
    <p:cSldViewPr snapToGrid="0" showGuides="1">
      <p:cViewPr varScale="1">
        <p:scale>
          <a:sx n="69" d="100"/>
          <a:sy n="69" d="100"/>
        </p:scale>
        <p:origin x="86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232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4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58A34-83F4-4B2E-BC5A-DE51EE8822F9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E58C-C1A6-4C4C-90C2-B7F5B0504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E1917-0BAF-4687-978A-82FFF05559C3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E1E9A-E921-4174-A0FC-51868D7AC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4EAB7D7-3608-4730-B2E2-670834DF882C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MSIPCMContentMarking" descr="{&quot;HashCode&quot;:427817493,&quot;Placement&quot;:&quot;Footer&quot;,&quot;Top&quot;:522.0343,&quot;Left&quot;:431.8811,&quot;SlideWidth&quot;:960,&quot;SlideHeight&quot;:540}">
            <a:extLst>
              <a:ext uri="{FF2B5EF4-FFF2-40B4-BE49-F238E27FC236}">
                <a16:creationId xmlns:a16="http://schemas.microsoft.com/office/drawing/2014/main" id="{E1F9BCD7-F807-49E4-906B-C3660CB5DC6C}"/>
              </a:ext>
            </a:extLst>
          </p:cNvPr>
          <p:cNvSpPr txBox="1"/>
          <p:nvPr userDrawn="1"/>
        </p:nvSpPr>
        <p:spPr>
          <a:xfrm>
            <a:off x="5484890" y="6629836"/>
            <a:ext cx="1222219" cy="22816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chemeClr val="bg2"/>
                </a:solidFill>
              </a14:hiddenLine>
            </a:ext>
          </a:extLst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layer.vimeo.com/progressive_redirect/playback/949569932/rendition/1080p/file.mp4?loc=external&amp;log_user=0&amp;signature=ddd49f33ce79a84e36c8b062c005aa3009453a1f355bc9f1386d2c65bf05a32c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714" y="365124"/>
            <a:ext cx="9805086" cy="585534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sz="4900" dirty="0"/>
            </a:br>
            <a:br>
              <a:rPr lang="en-US" sz="4900" dirty="0"/>
            </a:br>
            <a:br>
              <a:rPr lang="en-US" sz="4900" dirty="0"/>
            </a:br>
            <a:br>
              <a:rPr lang="en-US" sz="4900" dirty="0"/>
            </a:br>
            <a:r>
              <a:rPr lang="en-US" sz="4900" dirty="0"/>
              <a:t>                  </a:t>
            </a:r>
            <a:br>
              <a:rPr lang="en-US" sz="4900" dirty="0"/>
            </a:br>
            <a:br>
              <a:rPr lang="en-US" sz="4900" dirty="0"/>
            </a:br>
            <a:br>
              <a:rPr lang="en-US" sz="4900" dirty="0"/>
            </a:br>
            <a:r>
              <a:rPr lang="en-US" sz="4900" dirty="0"/>
              <a:t>	           	</a:t>
            </a:r>
            <a:br>
              <a:rPr lang="en-US" sz="49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                           </a:t>
            </a:r>
            <a:r>
              <a:rPr lang="en-US" sz="2700" dirty="0"/>
              <a:t>Jim Wineland, ALR Chair, Program Administrator                                        </a:t>
            </a:r>
            <a:br>
              <a:rPr lang="en-US" sz="2700" dirty="0"/>
            </a:br>
            <a:r>
              <a:rPr lang="en-US" sz="2700" dirty="0"/>
              <a:t>                Connie Koonce, Assistant Program Administrator</a:t>
            </a:r>
            <a:br>
              <a:rPr lang="en-US" sz="2700" dirty="0"/>
            </a:br>
            <a:r>
              <a:rPr lang="en-US" sz="2700" dirty="0"/>
              <a:t>                   Ted Wieder, ALR Safety Officer &amp; Road Captain</a:t>
            </a:r>
            <a:br>
              <a:rPr lang="en-US" sz="2700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3194" y="5530225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26731" y="5521909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4D291D-EB26-F718-6E9C-EA306D358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097" y="189220"/>
            <a:ext cx="8963189" cy="500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CD1DFE-A782-01FF-8C48-179BD23BD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68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6740013A-9CE5-E3FF-2206-974E2AB7C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9" r="2" b="2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27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019C52F-177E-6E42-95C8-20786F083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51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E3D409-C17F-34A4-8C6B-C6CF9AB13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25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EA02877D-63C6-C4AC-FB08-1BE9A60A3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25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06913-05A8-1C98-8CEB-385A93906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97"/>
            <a:ext cx="12191999" cy="68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7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oduct&#10;&#10;Description automatically generated">
            <a:extLst>
              <a:ext uri="{FF2B5EF4-FFF2-40B4-BE49-F238E27FC236}">
                <a16:creationId xmlns:a16="http://schemas.microsoft.com/office/drawing/2014/main" id="{6E18A237-DF55-94F3-1954-61772125E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168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885F080F-5689-C545-ABE1-CD689CE9F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1999" cy="683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4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loud skipper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oud skipper design slides.potx" id="{E8493412-85DD-4641-9E8A-937B29FD6AA2}" vid="{77E91E09-5010-404D-ADF4-B79FA46D72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DD01B8-816B-49B7-8C81-03AB51D87C54}">
  <ds:schemaRefs>
    <ds:schemaRef ds:uri="http://purl.org/dc/elements/1.1/"/>
    <ds:schemaRef ds:uri="http://schemas.microsoft.com/office/2006/metadata/properties"/>
    <ds:schemaRef ds:uri="40262f94-9f35-4ac3-9a90-690165a166b7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4f35948-e619-41b3-aa29-22878b09cfd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5163</TotalTime>
  <Words>52</Words>
  <Application>Microsoft Office PowerPoint</Application>
  <PresentationFormat>Widescreen</PresentationFormat>
  <Paragraphs>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Cloud skipper design template</vt:lpstr>
      <vt:lpstr>                                                                          Jim Wineland, ALR Chair, Program Administrator                                                         Connie Koonce, Assistant Program Administrator                    Ted Wieder, ALR Safety Officer &amp; Road Captain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Legion Riders      ALR General Meeting Protocol</dc:title>
  <dc:creator>Teresa Wineland</dc:creator>
  <cp:lastModifiedBy>o0CERBERUS0o</cp:lastModifiedBy>
  <cp:revision>284</cp:revision>
  <dcterms:created xsi:type="dcterms:W3CDTF">2017-01-19T02:01:10Z</dcterms:created>
  <dcterms:modified xsi:type="dcterms:W3CDTF">2024-07-10T13:19:57Z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  <property fmtid="{D5CDD505-2E9C-101B-9397-08002B2CF9AE}" pid="12" name="FATIntVersion">
    <vt:i4>15</vt:i4>
  </property>
  <property fmtid="{D5CDD505-2E9C-101B-9397-08002B2CF9AE}" pid="13" name="FILEGUID">
    <vt:lpwstr>5961593f-b4ad-4ec9-bfff-3dc315a1f74c</vt:lpwstr>
  </property>
  <property fmtid="{D5CDD505-2E9C-101B-9397-08002B2CF9AE}" pid="14" name="MODFILEGUID">
    <vt:lpwstr>c4be06ee-98b6-402b-818b-5cb7ae9feaff</vt:lpwstr>
  </property>
  <property fmtid="{D5CDD505-2E9C-101B-9397-08002B2CF9AE}" pid="15" name="FILEOWNER">
    <vt:lpwstr>Teresa Wineland</vt:lpwstr>
  </property>
  <property fmtid="{D5CDD505-2E9C-101B-9397-08002B2CF9AE}" pid="16" name="MODFILEOWNER">
    <vt:lpwstr>E50507</vt:lpwstr>
  </property>
  <property fmtid="{D5CDD505-2E9C-101B-9397-08002B2CF9AE}" pid="17" name="IPPCLASS">
    <vt:i4>1</vt:i4>
  </property>
  <property fmtid="{D5CDD505-2E9C-101B-9397-08002B2CF9AE}" pid="18" name="MODIPPCLASS">
    <vt:i4>1</vt:i4>
  </property>
  <property fmtid="{D5CDD505-2E9C-101B-9397-08002B2CF9AE}" pid="19" name="MACHINEID">
    <vt:lpwstr>TPSL302339</vt:lpwstr>
  </property>
  <property fmtid="{D5CDD505-2E9C-101B-9397-08002B2CF9AE}" pid="20" name="MODMACHINEID">
    <vt:lpwstr>TPSL-PC0H7BZ1</vt:lpwstr>
  </property>
  <property fmtid="{D5CDD505-2E9C-101B-9397-08002B2CF9AE}" pid="21" name="CURRENTCLASS">
    <vt:lpwstr>Classified - No Category</vt:lpwstr>
  </property>
  <property fmtid="{D5CDD505-2E9C-101B-9397-08002B2CF9AE}" pid="22" name="MSIP_Label_618cf4b8-afc8-4a2b-882d-e7a9617ab28d_Enabled">
    <vt:lpwstr>true</vt:lpwstr>
  </property>
  <property fmtid="{D5CDD505-2E9C-101B-9397-08002B2CF9AE}" pid="23" name="MSIP_Label_618cf4b8-afc8-4a2b-882d-e7a9617ab28d_SetDate">
    <vt:lpwstr>2023-02-03T23:39:56Z</vt:lpwstr>
  </property>
  <property fmtid="{D5CDD505-2E9C-101B-9397-08002B2CF9AE}" pid="24" name="MSIP_Label_618cf4b8-afc8-4a2b-882d-e7a9617ab28d_Method">
    <vt:lpwstr>Standard</vt:lpwstr>
  </property>
  <property fmtid="{D5CDD505-2E9C-101B-9397-08002B2CF9AE}" pid="25" name="MSIP_Label_618cf4b8-afc8-4a2b-882d-e7a9617ab28d_Name">
    <vt:lpwstr>618cf4b8-afc8-4a2b-882d-e7a9617ab28d</vt:lpwstr>
  </property>
  <property fmtid="{D5CDD505-2E9C-101B-9397-08002B2CF9AE}" pid="26" name="MSIP_Label_618cf4b8-afc8-4a2b-882d-e7a9617ab28d_SiteId">
    <vt:lpwstr>690a1cb7-2120-4eec-a75d-2354e32bbf6f</vt:lpwstr>
  </property>
  <property fmtid="{D5CDD505-2E9C-101B-9397-08002B2CF9AE}" pid="27" name="MSIP_Label_618cf4b8-afc8-4a2b-882d-e7a9617ab28d_ActionId">
    <vt:lpwstr>5d076f83-cdcd-4fde-b2cc-4570ae3ed0ef</vt:lpwstr>
  </property>
  <property fmtid="{D5CDD505-2E9C-101B-9397-08002B2CF9AE}" pid="28" name="MSIP_Label_618cf4b8-afc8-4a2b-882d-e7a9617ab28d_ContentBits">
    <vt:lpwstr>2</vt:lpwstr>
  </property>
</Properties>
</file>